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58" r:id="rId4"/>
    <p:sldId id="365" r:id="rId5"/>
    <p:sldId id="366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  <p:sldId id="364" r:id="rId16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56" d="100"/>
          <a:sy n="56" d="100"/>
        </p:scale>
        <p:origin x="31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Var, Let und Const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dirty="0" err="1"/>
              <a:t>Deklarationen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let-Keyword: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sind</a:t>
            </a:r>
            <a:r>
              <a:rPr lang="en-US" dirty="0"/>
              <a:t> block-scoped</a:t>
            </a:r>
          </a:p>
          <a:p>
            <a:r>
              <a:rPr lang="en-US" dirty="0" err="1"/>
              <a:t>ähnlich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Deklaration</a:t>
            </a:r>
            <a:r>
              <a:rPr lang="en-US" dirty="0"/>
              <a:t> in C#/Java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 = "Thomas";</a:t>
            </a:r>
          </a:p>
        </p:txBody>
      </p:sp>
    </p:spTree>
    <p:extLst>
      <p:ext uri="{BB962C8B-B14F-4D97-AF65-F5344CB8AC3E}">
        <p14:creationId xmlns:p14="http://schemas.microsoft.com/office/powerpoint/2010/main" val="4172423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dirty="0" err="1"/>
              <a:t>Deklarationen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10366375" cy="4343400"/>
          </a:xfrm>
        </p:spPr>
        <p:txBody>
          <a:bodyPr/>
          <a:lstStyle/>
          <a:p>
            <a:r>
              <a:rPr lang="en-US" dirty="0" err="1"/>
              <a:t>Variablen</a:t>
            </a:r>
            <a:r>
              <a:rPr lang="en-US" dirty="0"/>
              <a:t> </a:t>
            </a:r>
            <a:r>
              <a:rPr lang="en-US" dirty="0" err="1"/>
              <a:t>lassen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zweimal</a:t>
            </a:r>
            <a:r>
              <a:rPr lang="en-US" dirty="0"/>
              <a:t> </a:t>
            </a:r>
            <a:r>
              <a:rPr lang="en-US" dirty="0" err="1"/>
              <a:t>deklarieren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Shadowing </a:t>
            </a:r>
            <a:r>
              <a:rPr lang="en-US" dirty="0" err="1"/>
              <a:t>funktioniert</a:t>
            </a:r>
            <a:r>
              <a:rPr lang="en-US" dirty="0"/>
              <a:t> </a:t>
            </a:r>
            <a:r>
              <a:rPr lang="en-US" dirty="0" err="1"/>
              <a:t>jedoch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057400"/>
            <a:ext cx="10366375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name: string = "Thomas";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name: string = "Bill"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400" y="3726024"/>
            <a:ext cx="10366375" cy="229377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name="Thomas";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let name="Bill";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console.log(name);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Bill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console.log(name);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Thomas</a:t>
            </a:r>
          </a:p>
        </p:txBody>
      </p:sp>
    </p:spTree>
    <p:extLst>
      <p:ext uri="{BB962C8B-B14F-4D97-AF65-F5344CB8AC3E}">
        <p14:creationId xmlns:p14="http://schemas.microsoft.com/office/powerpoint/2010/main" val="3958301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dirty="0" err="1"/>
              <a:t>Deklarationen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10366375" cy="4343400"/>
          </a:xfrm>
        </p:spPr>
        <p:txBody>
          <a:bodyPr/>
          <a:lstStyle/>
          <a:p>
            <a:r>
              <a:rPr lang="en-US" dirty="0" err="1"/>
              <a:t>Variablen</a:t>
            </a:r>
            <a:r>
              <a:rPr lang="en-US" dirty="0"/>
              <a:t> muss </a:t>
            </a:r>
            <a:r>
              <a:rPr lang="en-US" dirty="0" err="1"/>
              <a:t>vor</a:t>
            </a:r>
            <a:r>
              <a:rPr lang="en-US" dirty="0"/>
              <a:t> </a:t>
            </a:r>
            <a:r>
              <a:rPr lang="en-US" dirty="0" err="1"/>
              <a:t>Zugriff</a:t>
            </a:r>
            <a:r>
              <a:rPr lang="en-US" dirty="0"/>
              <a:t> </a:t>
            </a:r>
            <a:r>
              <a:rPr lang="en-US" dirty="0" err="1"/>
              <a:t>deklariert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funktioniert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: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057400"/>
            <a:ext cx="10366375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console.log(name);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Error: name is not defined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name: string = "Thomas“;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400" y="3726024"/>
            <a:ext cx="10366375" cy="229377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printName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console.log(name);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name = "Thomas“;</a:t>
            </a:r>
          </a:p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printName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</a:t>
            </a:r>
          </a:p>
        </p:txBody>
      </p:sp>
    </p:spTree>
    <p:extLst>
      <p:ext uri="{BB962C8B-B14F-4D97-AF65-F5344CB8AC3E}">
        <p14:creationId xmlns:p14="http://schemas.microsoft.com/office/powerpoint/2010/main" val="1100046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800"/>
            <a:ext cx="10366375" cy="4495800"/>
          </a:xfrm>
        </p:spPr>
        <p:txBody>
          <a:bodyPr/>
          <a:lstStyle/>
          <a:p>
            <a:r>
              <a:rPr lang="en-US" dirty="0"/>
              <a:t>Block-scoped </a:t>
            </a:r>
            <a:r>
              <a:rPr lang="en-US" dirty="0" err="1"/>
              <a:t>wie</a:t>
            </a:r>
            <a:r>
              <a:rPr lang="en-US" dirty="0"/>
              <a:t> let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Nur </a:t>
            </a:r>
            <a:r>
              <a:rPr lang="en-US" dirty="0" err="1"/>
              <a:t>bei</a:t>
            </a:r>
            <a:r>
              <a:rPr lang="en-US" dirty="0"/>
              <a:t> der </a:t>
            </a:r>
            <a:r>
              <a:rPr lang="en-US" dirty="0" err="1"/>
              <a:t>Deklaration</a:t>
            </a:r>
            <a:r>
              <a:rPr lang="en-US" dirty="0"/>
              <a:t> </a:t>
            </a:r>
            <a:r>
              <a:rPr lang="en-US" dirty="0" err="1"/>
              <a:t>zuweisbar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20652" y="20574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carWheels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number = 4;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3962400"/>
            <a:ext cx="10366375" cy="95561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carWheels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number = 4;</a:t>
            </a:r>
          </a:p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carWheels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3;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Fehler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20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800"/>
            <a:ext cx="10366375" cy="4495800"/>
          </a:xfrm>
        </p:spPr>
        <p:txBody>
          <a:bodyPr/>
          <a:lstStyle/>
          <a:p>
            <a:r>
              <a:rPr lang="en-US" dirty="0"/>
              <a:t>Properties von </a:t>
            </a:r>
            <a:r>
              <a:rPr lang="en-US" dirty="0" err="1"/>
              <a:t>komplexen</a:t>
            </a:r>
            <a:r>
              <a:rPr lang="en-US" dirty="0"/>
              <a:t> </a:t>
            </a:r>
            <a:r>
              <a:rPr lang="en-US" dirty="0" err="1"/>
              <a:t>Objekten</a:t>
            </a:r>
            <a:r>
              <a:rPr lang="en-US" dirty="0"/>
              <a:t> </a:t>
            </a:r>
            <a:r>
              <a:rPr lang="en-US" dirty="0" err="1"/>
              <a:t>anpassbar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9097" y="2362200"/>
            <a:ext cx="10366375" cy="2209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car = {wheels: 4, type: "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bmw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"};</a:t>
            </a:r>
          </a:p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car.wheels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3;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</a:t>
            </a:r>
          </a:p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car.type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"Trike";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car = {wheels: 2, type: "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harley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"}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Error: Assignment</a:t>
            </a:r>
            <a:b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                      //        to const...</a:t>
            </a:r>
          </a:p>
        </p:txBody>
      </p:sp>
    </p:spTree>
    <p:extLst>
      <p:ext uri="{BB962C8B-B14F-4D97-AF65-F5344CB8AC3E}">
        <p14:creationId xmlns:p14="http://schemas.microsoft.com/office/powerpoint/2010/main" val="362757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 TypeScript </a:t>
            </a:r>
            <a:r>
              <a:rPr lang="en-US" dirty="0" err="1"/>
              <a:t>eine</a:t>
            </a:r>
            <a:r>
              <a:rPr lang="en-US" dirty="0"/>
              <a:t> JavaScript-</a:t>
            </a:r>
            <a:r>
              <a:rPr lang="en-US" dirty="0" err="1"/>
              <a:t>Obermenge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, </a:t>
            </a:r>
            <a:r>
              <a:rPr lang="en-US" dirty="0" err="1"/>
              <a:t>sind</a:t>
            </a:r>
            <a:r>
              <a:rPr lang="en-US" dirty="0"/>
              <a:t> let und const </a:t>
            </a:r>
            <a:r>
              <a:rPr lang="en-US" dirty="0" err="1"/>
              <a:t>aus</a:t>
            </a:r>
            <a:r>
              <a:rPr lang="en-US" dirty="0"/>
              <a:t> ES2015 </a:t>
            </a:r>
            <a:r>
              <a:rPr lang="en-US" dirty="0" err="1"/>
              <a:t>verfügbar</a:t>
            </a:r>
            <a:endParaRPr lang="en-US" dirty="0"/>
          </a:p>
          <a:p>
            <a:r>
              <a:rPr lang="en-US" dirty="0"/>
              <a:t>var </a:t>
            </a:r>
            <a:r>
              <a:rPr lang="en-US" dirty="0" err="1"/>
              <a:t>sollte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mehr</a:t>
            </a:r>
            <a:r>
              <a:rPr lang="en-US" dirty="0"/>
              <a:t> </a:t>
            </a:r>
            <a:r>
              <a:rPr lang="en-US" dirty="0" err="1"/>
              <a:t>verwendet</a:t>
            </a:r>
            <a:r>
              <a:rPr lang="en-US" dirty="0"/>
              <a:t> </a:t>
            </a:r>
            <a:r>
              <a:rPr lang="en-US"/>
              <a:t>werden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var, let und const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klassischer</a:t>
            </a:r>
            <a:r>
              <a:rPr lang="en-US" dirty="0"/>
              <a:t> </a:t>
            </a:r>
            <a:r>
              <a:rPr lang="en-US" dirty="0" err="1"/>
              <a:t>Weg</a:t>
            </a:r>
            <a:r>
              <a:rPr lang="en-US" dirty="0"/>
              <a:t>, um </a:t>
            </a:r>
            <a:r>
              <a:rPr lang="en-US" dirty="0" err="1"/>
              <a:t>Variablen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deklarieren</a:t>
            </a:r>
            <a:endParaRPr lang="en-US" dirty="0"/>
          </a:p>
          <a:p>
            <a:endParaRPr lang="en-US" dirty="0"/>
          </a:p>
          <a:p>
            <a:endParaRPr lang="en-US" sz="1000" dirty="0"/>
          </a:p>
          <a:p>
            <a:r>
              <a:rPr lang="en-US" dirty="0"/>
              <a:t>let und const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neu</a:t>
            </a:r>
            <a:r>
              <a:rPr lang="en-US" dirty="0"/>
              <a:t> in ES2015</a:t>
            </a:r>
          </a:p>
          <a:p>
            <a:pPr lvl="1"/>
            <a:r>
              <a:rPr lang="en-US" dirty="0"/>
              <a:t>und </a:t>
            </a:r>
            <a:r>
              <a:rPr lang="en-US" dirty="0" err="1"/>
              <a:t>somit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TypeScript </a:t>
            </a:r>
            <a:r>
              <a:rPr lang="en-US" dirty="0" err="1"/>
              <a:t>vorhanden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var name = "Thomas";</a:t>
            </a:r>
          </a:p>
        </p:txBody>
      </p:sp>
      <p:sp>
        <p:nvSpPr>
          <p:cNvPr id="8" name="Content Placeholder 6"/>
          <p:cNvSpPr txBox="1">
            <a:spLocks/>
          </p:cNvSpPr>
          <p:nvPr/>
        </p:nvSpPr>
        <p:spPr bwMode="gray">
          <a:xfrm>
            <a:off x="914400" y="4145797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name = "Thomas";</a:t>
            </a:r>
          </a:p>
        </p:txBody>
      </p:sp>
      <p:sp>
        <p:nvSpPr>
          <p:cNvPr id="9" name="Content Placeholder 6"/>
          <p:cNvSpPr txBox="1">
            <a:spLocks/>
          </p:cNvSpPr>
          <p:nvPr/>
        </p:nvSpPr>
        <p:spPr bwMode="gray">
          <a:xfrm>
            <a:off x="914399" y="4949126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name = "Thomas";</a:t>
            </a:r>
          </a:p>
        </p:txBody>
      </p:sp>
    </p:spTree>
    <p:extLst>
      <p:ext uri="{BB962C8B-B14F-4D97-AF65-F5344CB8AC3E}">
        <p14:creationId xmlns:p14="http://schemas.microsoft.com/office/powerpoint/2010/main" val="136358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 und Let </a:t>
            </a:r>
            <a:r>
              <a:rPr lang="en-US" dirty="0" err="1"/>
              <a:t>immer</a:t>
            </a:r>
            <a:r>
              <a:rPr lang="en-US" dirty="0"/>
              <a:t> </a:t>
            </a:r>
            <a:r>
              <a:rPr lang="en-US" dirty="0" err="1"/>
              <a:t>bevorzugen</a:t>
            </a:r>
            <a:r>
              <a:rPr lang="en-US" dirty="0"/>
              <a:t>!</a:t>
            </a:r>
            <a:br>
              <a:rPr lang="en-US" dirty="0"/>
            </a:br>
            <a:r>
              <a:rPr lang="en-US" dirty="0" err="1"/>
              <a:t>Warum</a:t>
            </a:r>
            <a:r>
              <a:rPr lang="en-US" dirty="0"/>
              <a:t>?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6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Var: Function-scoped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Folgender</a:t>
            </a:r>
            <a:r>
              <a:rPr lang="en-US" dirty="0"/>
              <a:t> Code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gültiges</a:t>
            </a:r>
            <a:r>
              <a:rPr lang="en-US" dirty="0"/>
              <a:t> </a:t>
            </a:r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461649"/>
            <a:ext cx="10366375" cy="303895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getNumber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(init)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if(init)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var x = 9;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return x;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0670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Let: Block-scoped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 and let </a:t>
            </a:r>
            <a:r>
              <a:rPr lang="en-US" dirty="0" err="1"/>
              <a:t>ändern</a:t>
            </a:r>
            <a:r>
              <a:rPr lang="en-US" dirty="0"/>
              <a:t>, </a:t>
            </a:r>
            <a:r>
              <a:rPr lang="en-US" dirty="0" err="1"/>
              <a:t>führt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Compile-</a:t>
            </a:r>
            <a:r>
              <a:rPr lang="en-US" dirty="0" err="1"/>
              <a:t>zeit</a:t>
            </a:r>
            <a:r>
              <a:rPr lang="en-US" dirty="0"/>
              <a:t> </a:t>
            </a:r>
            <a:r>
              <a:rPr lang="en-US" dirty="0" err="1"/>
              <a:t>Fehler</a:t>
            </a:r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447441"/>
            <a:ext cx="10366375" cy="303895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getNumber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(init)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if(init)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</a:t>
            </a:r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x = 9;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return x;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733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Var: </a:t>
            </a:r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einer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1828800"/>
            <a:ext cx="7011987" cy="365760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writeToBody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for(var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0;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&lt;5;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++)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setTimeout(function()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document.write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+"&lt;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br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&gt;");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}, 200);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Arrow: Right 4"/>
          <p:cNvSpPr/>
          <p:nvPr/>
        </p:nvSpPr>
        <p:spPr bwMode="auto">
          <a:xfrm>
            <a:off x="8146390" y="3200400"/>
            <a:ext cx="990600" cy="914400"/>
          </a:xfrm>
          <a:prstGeom prst="rightArrow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356994" y="1828800"/>
            <a:ext cx="702994" cy="365760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5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5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5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5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0406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workaround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11187" y="1447800"/>
            <a:ext cx="8154987" cy="4495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writeToBody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</a:t>
            </a:r>
            <a:b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for(var </a:t>
            </a:r>
            <a:r>
              <a:rPr lang="en-US" sz="2400" b="1" dirty="0" err="1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0;i&lt;5;i++)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(function (</a:t>
            </a:r>
            <a:r>
              <a:rPr lang="en-US" sz="2400" b="1" dirty="0" err="1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val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setTimeout(function()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   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document.write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</a:t>
            </a:r>
            <a:r>
              <a:rPr lang="en-US" sz="2400" b="1" dirty="0" err="1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val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+"&lt;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br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&gt;");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}, 200);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})(</a:t>
            </a:r>
            <a:r>
              <a:rPr lang="en-US" sz="2400" b="1" dirty="0" err="1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Arrow: Right 4"/>
          <p:cNvSpPr/>
          <p:nvPr/>
        </p:nvSpPr>
        <p:spPr bwMode="auto">
          <a:xfrm>
            <a:off x="9086923" y="3200400"/>
            <a:ext cx="990600" cy="914400"/>
          </a:xfrm>
          <a:prstGeom prst="rightArrow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10297527" y="1828800"/>
            <a:ext cx="702994" cy="365760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3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86065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Workarounds </a:t>
            </a:r>
            <a:r>
              <a:rPr lang="en-US" dirty="0" err="1"/>
              <a:t>sind</a:t>
            </a:r>
            <a:r>
              <a:rPr lang="en-US" dirty="0"/>
              <a:t> evil: Let </a:t>
            </a:r>
            <a:r>
              <a:rPr lang="en-US" dirty="0" err="1"/>
              <a:t>hilft</a:t>
            </a:r>
            <a:r>
              <a:rPr lang="en-US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1828800"/>
            <a:ext cx="7011987" cy="365760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writeToBody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for(</a:t>
            </a:r>
            <a:r>
              <a:rPr lang="en-US" sz="2400" b="1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0;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&lt;5;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++)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setTimeout(function()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document.write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+"&lt;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br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&gt;");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}, 200);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Arrow: Right 4"/>
          <p:cNvSpPr/>
          <p:nvPr/>
        </p:nvSpPr>
        <p:spPr bwMode="auto">
          <a:xfrm>
            <a:off x="8146390" y="3200400"/>
            <a:ext cx="990600" cy="914400"/>
          </a:xfrm>
          <a:prstGeom prst="rightArrow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356994" y="1828800"/>
            <a:ext cx="702994" cy="365760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3</a:t>
            </a:r>
          </a:p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0180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2823</TotalTime>
  <Words>505</Words>
  <Application>Microsoft Office PowerPoint</Application>
  <PresentationFormat>Custom</PresentationFormat>
  <Paragraphs>143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var, let und const</vt:lpstr>
      <vt:lpstr>Const und Let immer bevorzugen! Warum?  </vt:lpstr>
      <vt:lpstr>Var: Function-scoped</vt:lpstr>
      <vt:lpstr>Let: Block-scoped</vt:lpstr>
      <vt:lpstr>Var: Noch einer</vt:lpstr>
      <vt:lpstr>JavaScript workaround</vt:lpstr>
      <vt:lpstr>Workarounds sind evil: Let hilft!</vt:lpstr>
      <vt:lpstr>Let Deklarationen</vt:lpstr>
      <vt:lpstr>Let Deklarationen</vt:lpstr>
      <vt:lpstr>Let Deklarationen</vt:lpstr>
      <vt:lpstr>Const</vt:lpstr>
      <vt:lpstr>Const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147</cp:revision>
  <dcterms:created xsi:type="dcterms:W3CDTF">2016-09-15T06:58:14Z</dcterms:created>
  <dcterms:modified xsi:type="dcterms:W3CDTF">2017-09-28T14:59:50Z</dcterms:modified>
  <cp:category/>
</cp:coreProperties>
</file>

<file path=docProps/thumbnail.jpeg>
</file>